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"/>
  </p:notesMasterIdLst>
  <p:sldIdLst>
    <p:sldId id="364" r:id="rId2"/>
    <p:sldId id="258" r:id="rId3"/>
    <p:sldId id="635" r:id="rId4"/>
    <p:sldId id="636" r:id="rId5"/>
    <p:sldId id="637" r:id="rId6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86" y="72"/>
      </p:cViewPr>
      <p:guideLst>
        <p:guide orient="horz" pos="2024"/>
        <p:guide pos="2857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-5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faciot\Documents\CCUA\ESTUDIOS\2019\1.%20ENERO%2019\DATOS%20ESTADISTICO%20ENERO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9319463918101165E-4"/>
          <c:w val="0.99870708041450795"/>
          <c:h val="0.83974743663556539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2.5858391709840342E-3"/>
                  <c:y val="3.2453000644539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606-4CB5-B286-A5F31C85E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239515528397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606-4CB5-B286-A5F31C85E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858391709840342E-3"/>
                  <c:y val="3.4949385309503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606-4CB5-B286-A5F31C85E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4645979274600852E-3"/>
                  <c:y val="1.747469265475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606-4CB5-B286-A5F31C85E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343356683936137E-2"/>
                  <c:y val="1.747469265475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606-4CB5-B286-A5F31C85E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8.2380693943829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06-4CB5-B286-A5F31C85E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8.238069394382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06-4CB5-B286-A5F31C85E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4813007648126182E-17"/>
                  <c:y val="7.4891539948936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06-4CB5-B286-A5F31C85E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4813007648126182E-17"/>
                  <c:y val="8.4877078608794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606-4CB5-B286-A5F31C85E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7.7387924613900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606-4CB5-B286-A5F31C85E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2929195854919221E-3"/>
                  <c:y val="7.4891539948936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606-4CB5-B286-A5F31C85E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8962601529625236E-16"/>
                  <c:y val="7.4891539948936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606-4CB5-B286-A5F31C85E05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GRAFICAS!$B$3:$B$14</c:f>
              <c:strCache>
                <c:ptCount val="12"/>
                <c:pt idx="0">
                  <c:v>CAMIÓN DE PASAJEROS CON VIOLENCIA</c:v>
                </c:pt>
                <c:pt idx="1">
                  <c:v>CAMIÓN REPARTIDOR CON VIOLENCIA</c:v>
                </c:pt>
                <c:pt idx="2">
                  <c:v>CASA HABITACIÓN CON VIOLENCIA</c:v>
                </c:pt>
                <c:pt idx="3">
                  <c:v>INSTITUCIÓN BANCARIA CON VIOLENCIA</c:v>
                </c:pt>
                <c:pt idx="4">
                  <c:v>INSTITUCIÓN PÚBLICA CON VIOLENCIA</c:v>
                </c:pt>
                <c:pt idx="5">
                  <c:v>LOCAL COMERCIAL CON VIOLENCIA</c:v>
                </c:pt>
                <c:pt idx="6">
                  <c:v>PERSONA CON VIOLENCIA</c:v>
                </c:pt>
                <c:pt idx="7">
                  <c:v>CASA HABITACIÓN</c:v>
                </c:pt>
                <c:pt idx="8">
                  <c:v>LOCAL COMERCIAL</c:v>
                </c:pt>
                <c:pt idx="9">
                  <c:v>ACCESORIO DE VEHÍCULOS</c:v>
                </c:pt>
                <c:pt idx="10">
                  <c:v>VEHÍCULO</c:v>
                </c:pt>
                <c:pt idx="11">
                  <c:v>VEHÍCULO CON VIOLENCIA</c:v>
                </c:pt>
              </c:strCache>
            </c:strRef>
          </c:cat>
          <c:val>
            <c:numRef>
              <c:f>GRAFICAS!$C$3:$C$14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49</c:v>
                </c:pt>
                <c:pt idx="6">
                  <c:v>11</c:v>
                </c:pt>
                <c:pt idx="7">
                  <c:v>46</c:v>
                </c:pt>
                <c:pt idx="8">
                  <c:v>19</c:v>
                </c:pt>
                <c:pt idx="9">
                  <c:v>7</c:v>
                </c:pt>
                <c:pt idx="10">
                  <c:v>22</c:v>
                </c:pt>
                <c:pt idx="1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06-4CB5-B286-A5F31C85E0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shape val="box"/>
        <c:axId val="402647000"/>
        <c:axId val="402645432"/>
        <c:axId val="0"/>
      </c:bar3DChart>
      <c:catAx>
        <c:axId val="40264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02645432"/>
        <c:crosses val="autoZero"/>
        <c:auto val="1"/>
        <c:lblAlgn val="ctr"/>
        <c:lblOffset val="100"/>
        <c:noMultiLvlLbl val="0"/>
      </c:catAx>
      <c:valAx>
        <c:axId val="402645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2647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9FDF9-8135-4CD1-BD80-ABE359265AED}" type="doc">
      <dgm:prSet loTypeId="urn:microsoft.com/office/officeart/2005/8/layout/radial2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4B3568EF-A2F8-41AE-9990-0AEBB445DDB0}">
      <dgm:prSet phldrT="[Texto]" custT="1"/>
      <dgm:spPr/>
      <dgm:t>
        <a:bodyPr/>
        <a:lstStyle/>
        <a:p>
          <a:r>
            <a:rPr lang="es-MX" sz="1200" b="1" dirty="0" smtClean="0"/>
            <a:t>DIRECCION DE OPERACIONES</a:t>
          </a:r>
          <a:endParaRPr lang="es-MX" sz="1200" b="1" dirty="0"/>
        </a:p>
      </dgm:t>
    </dgm:pt>
    <dgm:pt modelId="{B2669711-DF5D-428C-A5C9-FF9407DD4817}" type="parTrans" cxnId="{170C1B8E-4983-4751-9975-DB063356FA38}">
      <dgm:prSet/>
      <dgm:spPr/>
      <dgm:t>
        <a:bodyPr/>
        <a:lstStyle/>
        <a:p>
          <a:endParaRPr lang="es-MX"/>
        </a:p>
      </dgm:t>
    </dgm:pt>
    <dgm:pt modelId="{A279C560-1AF9-40E4-AC27-50E739F64EED}" type="sibTrans" cxnId="{170C1B8E-4983-4751-9975-DB063356FA38}">
      <dgm:prSet/>
      <dgm:spPr/>
      <dgm:t>
        <a:bodyPr/>
        <a:lstStyle/>
        <a:p>
          <a:endParaRPr lang="es-MX"/>
        </a:p>
      </dgm:t>
    </dgm:pt>
    <dgm:pt modelId="{282A7710-C498-4669-B66A-F566DDAD4C61}">
      <dgm:prSet phldrT="[Texto]"/>
      <dgm:spPr/>
      <dgm:t>
        <a:bodyPr/>
        <a:lstStyle/>
        <a:p>
          <a:r>
            <a:rPr lang="es-MX" dirty="0" smtClean="0"/>
            <a:t>POLICIA PREVENTIVA</a:t>
          </a:r>
          <a:endParaRPr lang="es-MX" dirty="0"/>
        </a:p>
      </dgm:t>
    </dgm:pt>
    <dgm:pt modelId="{AAD35D7D-12FF-4AA8-8D8C-E50E4F9CF622}" type="parTrans" cxnId="{D1FFA5BD-E92A-4A47-861A-D1D75A540266}">
      <dgm:prSet/>
      <dgm:spPr/>
      <dgm:t>
        <a:bodyPr/>
        <a:lstStyle/>
        <a:p>
          <a:endParaRPr lang="es-MX"/>
        </a:p>
      </dgm:t>
    </dgm:pt>
    <dgm:pt modelId="{20C60D4F-D7CA-415A-A2E2-37EA65EECDB9}" type="sibTrans" cxnId="{D1FFA5BD-E92A-4A47-861A-D1D75A540266}">
      <dgm:prSet/>
      <dgm:spPr/>
      <dgm:t>
        <a:bodyPr/>
        <a:lstStyle/>
        <a:p>
          <a:endParaRPr lang="es-MX"/>
        </a:p>
      </dgm:t>
    </dgm:pt>
    <dgm:pt modelId="{E188179A-355F-4257-B4AC-81A27972B57B}">
      <dgm:prSet phldrT="[Texto]"/>
      <dgm:spPr/>
      <dgm:t>
        <a:bodyPr/>
        <a:lstStyle/>
        <a:p>
          <a:r>
            <a:rPr lang="es-MX" dirty="0" smtClean="0"/>
            <a:t>MOTOCICLISTAS</a:t>
          </a:r>
          <a:endParaRPr lang="es-MX" dirty="0"/>
        </a:p>
      </dgm:t>
    </dgm:pt>
    <dgm:pt modelId="{B82C0191-44AA-4385-B2E3-52913FE848FF}" type="parTrans" cxnId="{462DCFBD-3D87-4519-B7AD-F5B48F6FB733}">
      <dgm:prSet/>
      <dgm:spPr/>
      <dgm:t>
        <a:bodyPr/>
        <a:lstStyle/>
        <a:p>
          <a:endParaRPr lang="es-MX"/>
        </a:p>
      </dgm:t>
    </dgm:pt>
    <dgm:pt modelId="{19A1FB28-FC78-4EFA-BC63-2B97ABB1B74B}" type="sibTrans" cxnId="{462DCFBD-3D87-4519-B7AD-F5B48F6FB733}">
      <dgm:prSet/>
      <dgm:spPr/>
      <dgm:t>
        <a:bodyPr/>
        <a:lstStyle/>
        <a:p>
          <a:endParaRPr lang="es-MX"/>
        </a:p>
      </dgm:t>
    </dgm:pt>
    <dgm:pt modelId="{D4DB76FA-2D6B-43A9-9285-5494B3D68833}">
      <dgm:prSet phldrT="[Texto]"/>
      <dgm:spPr/>
      <dgm:t>
        <a:bodyPr/>
        <a:lstStyle/>
        <a:p>
          <a:r>
            <a:rPr lang="es-MX" b="1" dirty="0" smtClean="0"/>
            <a:t>DIRECCION ADMINISTRATIVA</a:t>
          </a:r>
          <a:endParaRPr lang="es-MX" b="1" dirty="0"/>
        </a:p>
      </dgm:t>
    </dgm:pt>
    <dgm:pt modelId="{E5449D8F-052D-4996-B1F1-C118E740129B}" type="parTrans" cxnId="{ADB3046C-DDFA-49AB-AD51-33C36CC6B6E6}">
      <dgm:prSet/>
      <dgm:spPr/>
      <dgm:t>
        <a:bodyPr/>
        <a:lstStyle/>
        <a:p>
          <a:endParaRPr lang="es-MX"/>
        </a:p>
      </dgm:t>
    </dgm:pt>
    <dgm:pt modelId="{02231607-B2FE-4D9D-8E6C-8691BBD8807A}" type="sibTrans" cxnId="{ADB3046C-DDFA-49AB-AD51-33C36CC6B6E6}">
      <dgm:prSet/>
      <dgm:spPr/>
      <dgm:t>
        <a:bodyPr/>
        <a:lstStyle/>
        <a:p>
          <a:endParaRPr lang="es-MX"/>
        </a:p>
      </dgm:t>
    </dgm:pt>
    <dgm:pt modelId="{A9693FF9-04C5-421F-874A-3005E861F840}">
      <dgm:prSet phldrT="[Texto]"/>
      <dgm:spPr/>
      <dgm:t>
        <a:bodyPr/>
        <a:lstStyle/>
        <a:p>
          <a:r>
            <a:rPr lang="es-MX" dirty="0" smtClean="0"/>
            <a:t>Personal Administrativo </a:t>
          </a:r>
          <a:endParaRPr lang="es-MX" dirty="0"/>
        </a:p>
      </dgm:t>
    </dgm:pt>
    <dgm:pt modelId="{34F60A21-7EB2-4115-84C0-D03BA8E6956D}" type="parTrans" cxnId="{2C8B26D6-3F25-49D8-8291-091E58A3FA0F}">
      <dgm:prSet/>
      <dgm:spPr/>
      <dgm:t>
        <a:bodyPr/>
        <a:lstStyle/>
        <a:p>
          <a:endParaRPr lang="es-MX"/>
        </a:p>
      </dgm:t>
    </dgm:pt>
    <dgm:pt modelId="{CA17DC76-03C2-4DE0-92B5-C74CDCAC2957}" type="sibTrans" cxnId="{2C8B26D6-3F25-49D8-8291-091E58A3FA0F}">
      <dgm:prSet/>
      <dgm:spPr/>
      <dgm:t>
        <a:bodyPr/>
        <a:lstStyle/>
        <a:p>
          <a:endParaRPr lang="es-MX"/>
        </a:p>
      </dgm:t>
    </dgm:pt>
    <dgm:pt modelId="{07785DD7-FEC6-4BAC-83C8-9137EA017EA0}">
      <dgm:prSet phldrT="[Texto]"/>
      <dgm:spPr/>
      <dgm:t>
        <a:bodyPr/>
        <a:lstStyle/>
        <a:p>
          <a:r>
            <a:rPr lang="es-MX" dirty="0" smtClean="0"/>
            <a:t>ACADEMIA DE POLICIA</a:t>
          </a:r>
          <a:endParaRPr lang="es-MX" dirty="0"/>
        </a:p>
      </dgm:t>
    </dgm:pt>
    <dgm:pt modelId="{936552FB-139C-48B7-BF73-83AA4EE825B3}" type="parTrans" cxnId="{28C18F3B-6240-4011-8CE2-934E67359E4F}">
      <dgm:prSet/>
      <dgm:spPr/>
      <dgm:t>
        <a:bodyPr/>
        <a:lstStyle/>
        <a:p>
          <a:endParaRPr lang="es-MX"/>
        </a:p>
      </dgm:t>
    </dgm:pt>
    <dgm:pt modelId="{AE08C806-D673-4E25-88FC-D7F2927E7A74}" type="sibTrans" cxnId="{28C18F3B-6240-4011-8CE2-934E67359E4F}">
      <dgm:prSet/>
      <dgm:spPr/>
      <dgm:t>
        <a:bodyPr/>
        <a:lstStyle/>
        <a:p>
          <a:endParaRPr lang="es-MX"/>
        </a:p>
      </dgm:t>
    </dgm:pt>
    <dgm:pt modelId="{669F7BBB-516A-4A95-9CD1-41E40E9D6CBB}">
      <dgm:prSet phldrT="[Texto]" custT="1"/>
      <dgm:spPr/>
      <dgm:t>
        <a:bodyPr/>
        <a:lstStyle/>
        <a:p>
          <a:r>
            <a:rPr lang="es-MX" sz="1600" b="1" dirty="0" smtClean="0"/>
            <a:t>Personal </a:t>
          </a:r>
          <a:r>
            <a:rPr lang="es-MX" sz="1600" b="1" dirty="0" err="1" smtClean="0"/>
            <a:t>Admvo</a:t>
          </a:r>
          <a:r>
            <a:rPr lang="es-MX" sz="1600" b="1" dirty="0" smtClean="0"/>
            <a:t>.  instructores</a:t>
          </a:r>
          <a:endParaRPr lang="es-MX" sz="1600" b="1" dirty="0"/>
        </a:p>
      </dgm:t>
    </dgm:pt>
    <dgm:pt modelId="{2F673829-3183-49BA-8AFC-8A17D67E4074}" type="parTrans" cxnId="{0E66073B-19F8-452A-919C-2A3661FACA47}">
      <dgm:prSet/>
      <dgm:spPr/>
      <dgm:t>
        <a:bodyPr/>
        <a:lstStyle/>
        <a:p>
          <a:endParaRPr lang="es-MX"/>
        </a:p>
      </dgm:t>
    </dgm:pt>
    <dgm:pt modelId="{FF9E2633-F9F7-46A8-B2DB-76DAE3B9BFAF}" type="sibTrans" cxnId="{0E66073B-19F8-452A-919C-2A3661FACA47}">
      <dgm:prSet/>
      <dgm:spPr/>
      <dgm:t>
        <a:bodyPr/>
        <a:lstStyle/>
        <a:p>
          <a:endParaRPr lang="es-MX"/>
        </a:p>
      </dgm:t>
    </dgm:pt>
    <dgm:pt modelId="{0D1107B2-A66B-4480-A886-09CAD9310558}">
      <dgm:prSet phldrT="[Texto]"/>
      <dgm:spPr/>
      <dgm:t>
        <a:bodyPr/>
        <a:lstStyle/>
        <a:p>
          <a:r>
            <a:rPr lang="es-MX" dirty="0" smtClean="0"/>
            <a:t>K9</a:t>
          </a:r>
          <a:endParaRPr lang="es-MX" dirty="0"/>
        </a:p>
      </dgm:t>
    </dgm:pt>
    <dgm:pt modelId="{155E8794-1F3F-4407-95E4-9EB3434F5DB7}" type="parTrans" cxnId="{857A9F65-648F-421A-9DEB-E022FA523BF1}">
      <dgm:prSet/>
      <dgm:spPr/>
      <dgm:t>
        <a:bodyPr/>
        <a:lstStyle/>
        <a:p>
          <a:endParaRPr lang="es-MX"/>
        </a:p>
      </dgm:t>
    </dgm:pt>
    <dgm:pt modelId="{0AF9A831-104C-4FE5-A8D3-B2259072F5DB}" type="sibTrans" cxnId="{857A9F65-648F-421A-9DEB-E022FA523BF1}">
      <dgm:prSet/>
      <dgm:spPr/>
      <dgm:t>
        <a:bodyPr/>
        <a:lstStyle/>
        <a:p>
          <a:endParaRPr lang="es-MX"/>
        </a:p>
      </dgm:t>
    </dgm:pt>
    <dgm:pt modelId="{5032A9B2-BBAF-480B-9289-B54F0FDF0C50}">
      <dgm:prSet phldrT="[Texto]"/>
      <dgm:spPr/>
      <dgm:t>
        <a:bodyPr/>
        <a:lstStyle/>
        <a:p>
          <a:r>
            <a:rPr lang="es-MX" dirty="0" smtClean="0"/>
            <a:t>TURISTICA</a:t>
          </a:r>
          <a:endParaRPr lang="es-MX" dirty="0"/>
        </a:p>
      </dgm:t>
    </dgm:pt>
    <dgm:pt modelId="{5790DB56-F76D-42CD-94C8-19A38A43E3F8}" type="parTrans" cxnId="{89FFA52B-4D88-4355-B02D-361B5DC4CD85}">
      <dgm:prSet/>
      <dgm:spPr/>
      <dgm:t>
        <a:bodyPr/>
        <a:lstStyle/>
        <a:p>
          <a:endParaRPr lang="es-MX"/>
        </a:p>
      </dgm:t>
    </dgm:pt>
    <dgm:pt modelId="{8F779DAD-DA55-4660-9666-EF674F6D97D8}" type="sibTrans" cxnId="{89FFA52B-4D88-4355-B02D-361B5DC4CD85}">
      <dgm:prSet/>
      <dgm:spPr/>
      <dgm:t>
        <a:bodyPr/>
        <a:lstStyle/>
        <a:p>
          <a:endParaRPr lang="es-MX"/>
        </a:p>
      </dgm:t>
    </dgm:pt>
    <dgm:pt modelId="{9C7E11F8-CE69-495B-B9F3-C38426597AD2}" type="pres">
      <dgm:prSet presAssocID="{0AA9FDF9-8135-4CD1-BD80-ABE359265AE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0A6EA2F-8187-4DCD-87C0-ADFC67869BC1}" type="pres">
      <dgm:prSet presAssocID="{0AA9FDF9-8135-4CD1-BD80-ABE359265AED}" presName="cycle" presStyleCnt="0"/>
      <dgm:spPr/>
    </dgm:pt>
    <dgm:pt modelId="{2CF0EE7A-2DBE-4E71-93ED-EF4900FDDA4E}" type="pres">
      <dgm:prSet presAssocID="{0AA9FDF9-8135-4CD1-BD80-ABE359265AED}" presName="centerShape" presStyleCnt="0"/>
      <dgm:spPr/>
    </dgm:pt>
    <dgm:pt modelId="{6FE208FF-EBF5-41B7-80E7-09240EA64DD4}" type="pres">
      <dgm:prSet presAssocID="{0AA9FDF9-8135-4CD1-BD80-ABE359265AED}" presName="connSite" presStyleLbl="node1" presStyleIdx="0" presStyleCnt="4"/>
      <dgm:spPr/>
    </dgm:pt>
    <dgm:pt modelId="{E0F7EAB4-5D14-4271-8B29-A3ADA433E9B8}" type="pres">
      <dgm:prSet presAssocID="{0AA9FDF9-8135-4CD1-BD80-ABE359265AED}" presName="visible" presStyleLbl="node1" presStyleIdx="0" presStyleCnt="4"/>
      <dgm:spPr/>
    </dgm:pt>
    <dgm:pt modelId="{1FE37FFA-F382-4B9A-B0B4-5816C1FBD8F2}" type="pres">
      <dgm:prSet presAssocID="{B2669711-DF5D-428C-A5C9-FF9407DD4817}" presName="Name25" presStyleLbl="parChTrans1D1" presStyleIdx="0" presStyleCnt="3"/>
      <dgm:spPr/>
      <dgm:t>
        <a:bodyPr/>
        <a:lstStyle/>
        <a:p>
          <a:endParaRPr lang="es-MX"/>
        </a:p>
      </dgm:t>
    </dgm:pt>
    <dgm:pt modelId="{16F71422-4B3E-4ACF-83A3-2A86B5395918}" type="pres">
      <dgm:prSet presAssocID="{4B3568EF-A2F8-41AE-9990-0AEBB445DDB0}" presName="node" presStyleCnt="0"/>
      <dgm:spPr/>
    </dgm:pt>
    <dgm:pt modelId="{3E6CDF41-1382-4C02-B8FB-4550E99A075C}" type="pres">
      <dgm:prSet presAssocID="{4B3568EF-A2F8-41AE-9990-0AEBB445DDB0}" presName="parentNode" presStyleLbl="node1" presStyleIdx="1" presStyleCnt="4" custScaleX="124284" custScaleY="11165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B5CDE0-6E82-4291-AB63-53C54EDC514E}" type="pres">
      <dgm:prSet presAssocID="{4B3568EF-A2F8-41AE-9990-0AEBB445DDB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AD2348-3E72-407D-A457-C2653C6F38CB}" type="pres">
      <dgm:prSet presAssocID="{E5449D8F-052D-4996-B1F1-C118E740129B}" presName="Name25" presStyleLbl="parChTrans1D1" presStyleIdx="1" presStyleCnt="3"/>
      <dgm:spPr/>
      <dgm:t>
        <a:bodyPr/>
        <a:lstStyle/>
        <a:p>
          <a:endParaRPr lang="es-MX"/>
        </a:p>
      </dgm:t>
    </dgm:pt>
    <dgm:pt modelId="{BA966CA9-1570-49C7-9FF9-159DCFC9F266}" type="pres">
      <dgm:prSet presAssocID="{D4DB76FA-2D6B-43A9-9285-5494B3D68833}" presName="node" presStyleCnt="0"/>
      <dgm:spPr/>
    </dgm:pt>
    <dgm:pt modelId="{28A6F62F-89D8-46B1-A7D8-88CF34E3AB70}" type="pres">
      <dgm:prSet presAssocID="{D4DB76FA-2D6B-43A9-9285-5494B3D68833}" presName="parentNode" presStyleLbl="node1" presStyleIdx="2" presStyleCnt="4" custScaleX="123175" custScaleY="108973" custLinFactNeighborX="5312" custLinFactNeighborY="-208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9E4629-455E-4340-9696-662EB30EC82F}" type="pres">
      <dgm:prSet presAssocID="{D4DB76FA-2D6B-43A9-9285-5494B3D6883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D2C64CD-3617-40DE-9175-09E1CB4C0DB3}" type="pres">
      <dgm:prSet presAssocID="{936552FB-139C-48B7-BF73-83AA4EE825B3}" presName="Name25" presStyleLbl="parChTrans1D1" presStyleIdx="2" presStyleCnt="3"/>
      <dgm:spPr/>
      <dgm:t>
        <a:bodyPr/>
        <a:lstStyle/>
        <a:p>
          <a:endParaRPr lang="es-MX"/>
        </a:p>
      </dgm:t>
    </dgm:pt>
    <dgm:pt modelId="{AA0CBDC8-907A-453E-AF00-BBA9DAB02EAE}" type="pres">
      <dgm:prSet presAssocID="{07785DD7-FEC6-4BAC-83C8-9137EA017EA0}" presName="node" presStyleCnt="0"/>
      <dgm:spPr/>
    </dgm:pt>
    <dgm:pt modelId="{5040F985-F232-44AD-A6DB-4D0E71695828}" type="pres">
      <dgm:prSet presAssocID="{07785DD7-FEC6-4BAC-83C8-9137EA017EA0}" presName="parentNode" presStyleLbl="node1" presStyleIdx="3" presStyleCnt="4" custScaleX="12558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C2C091-1414-4C0F-B93E-D162B17A4430}" type="pres">
      <dgm:prSet presAssocID="{07785DD7-FEC6-4BAC-83C8-9137EA017EA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6BA2464-AC16-4872-926B-4E34378F451F}" type="presOf" srcId="{936552FB-139C-48B7-BF73-83AA4EE825B3}" destId="{8D2C64CD-3617-40DE-9175-09E1CB4C0DB3}" srcOrd="0" destOrd="0" presId="urn:microsoft.com/office/officeart/2005/8/layout/radial2"/>
    <dgm:cxn modelId="{EB7C0773-3F2D-4C84-BD40-DBBC9C2D82D5}" type="presOf" srcId="{4B3568EF-A2F8-41AE-9990-0AEBB445DDB0}" destId="{3E6CDF41-1382-4C02-B8FB-4550E99A075C}" srcOrd="0" destOrd="0" presId="urn:microsoft.com/office/officeart/2005/8/layout/radial2"/>
    <dgm:cxn modelId="{97457E1E-88DD-4AA2-AD12-38EB2091B05C}" type="presOf" srcId="{07785DD7-FEC6-4BAC-83C8-9137EA017EA0}" destId="{5040F985-F232-44AD-A6DB-4D0E71695828}" srcOrd="0" destOrd="0" presId="urn:microsoft.com/office/officeart/2005/8/layout/radial2"/>
    <dgm:cxn modelId="{28C18F3B-6240-4011-8CE2-934E67359E4F}" srcId="{0AA9FDF9-8135-4CD1-BD80-ABE359265AED}" destId="{07785DD7-FEC6-4BAC-83C8-9137EA017EA0}" srcOrd="2" destOrd="0" parTransId="{936552FB-139C-48B7-BF73-83AA4EE825B3}" sibTransId="{AE08C806-D673-4E25-88FC-D7F2927E7A74}"/>
    <dgm:cxn modelId="{C06A262C-41F3-43F8-9229-333FF19ED40C}" type="presOf" srcId="{E188179A-355F-4257-B4AC-81A27972B57B}" destId="{90B5CDE0-6E82-4291-AB63-53C54EDC514E}" srcOrd="0" destOrd="2" presId="urn:microsoft.com/office/officeart/2005/8/layout/radial2"/>
    <dgm:cxn modelId="{D20430BC-CA11-40B3-BBBD-7696833BA12F}" type="presOf" srcId="{0D1107B2-A66B-4480-A886-09CAD9310558}" destId="{90B5CDE0-6E82-4291-AB63-53C54EDC514E}" srcOrd="0" destOrd="1" presId="urn:microsoft.com/office/officeart/2005/8/layout/radial2"/>
    <dgm:cxn modelId="{ED1AE5A3-4206-4D69-894C-ED8B8025C7E6}" type="presOf" srcId="{282A7710-C498-4669-B66A-F566DDAD4C61}" destId="{90B5CDE0-6E82-4291-AB63-53C54EDC514E}" srcOrd="0" destOrd="0" presId="urn:microsoft.com/office/officeart/2005/8/layout/radial2"/>
    <dgm:cxn modelId="{D1FFA5BD-E92A-4A47-861A-D1D75A540266}" srcId="{4B3568EF-A2F8-41AE-9990-0AEBB445DDB0}" destId="{282A7710-C498-4669-B66A-F566DDAD4C61}" srcOrd="0" destOrd="0" parTransId="{AAD35D7D-12FF-4AA8-8D8C-E50E4F9CF622}" sibTransId="{20C60D4F-D7CA-415A-A2E2-37EA65EECDB9}"/>
    <dgm:cxn modelId="{857A9F65-648F-421A-9DEB-E022FA523BF1}" srcId="{4B3568EF-A2F8-41AE-9990-0AEBB445DDB0}" destId="{0D1107B2-A66B-4480-A886-09CAD9310558}" srcOrd="1" destOrd="0" parTransId="{155E8794-1F3F-4407-95E4-9EB3434F5DB7}" sibTransId="{0AF9A831-104C-4FE5-A8D3-B2259072F5DB}"/>
    <dgm:cxn modelId="{89FFA52B-4D88-4355-B02D-361B5DC4CD85}" srcId="{4B3568EF-A2F8-41AE-9990-0AEBB445DDB0}" destId="{5032A9B2-BBAF-480B-9289-B54F0FDF0C50}" srcOrd="3" destOrd="0" parTransId="{5790DB56-F76D-42CD-94C8-19A38A43E3F8}" sibTransId="{8F779DAD-DA55-4660-9666-EF674F6D97D8}"/>
    <dgm:cxn modelId="{38D64003-9617-463C-99D9-A5630DE68BA2}" type="presOf" srcId="{B2669711-DF5D-428C-A5C9-FF9407DD4817}" destId="{1FE37FFA-F382-4B9A-B0B4-5816C1FBD8F2}" srcOrd="0" destOrd="0" presId="urn:microsoft.com/office/officeart/2005/8/layout/radial2"/>
    <dgm:cxn modelId="{24198531-39F9-4279-A358-4E2A475FD593}" type="presOf" srcId="{5032A9B2-BBAF-480B-9289-B54F0FDF0C50}" destId="{90B5CDE0-6E82-4291-AB63-53C54EDC514E}" srcOrd="0" destOrd="3" presId="urn:microsoft.com/office/officeart/2005/8/layout/radial2"/>
    <dgm:cxn modelId="{92AB8731-B014-40E6-A8D2-08E14DC2577F}" type="presOf" srcId="{E5449D8F-052D-4996-B1F1-C118E740129B}" destId="{81AD2348-3E72-407D-A457-C2653C6F38CB}" srcOrd="0" destOrd="0" presId="urn:microsoft.com/office/officeart/2005/8/layout/radial2"/>
    <dgm:cxn modelId="{3F5D3A92-DBF1-42F4-AB66-EEE059C866FB}" type="presOf" srcId="{669F7BBB-516A-4A95-9CD1-41E40E9D6CBB}" destId="{48C2C091-1414-4C0F-B93E-D162B17A4430}" srcOrd="0" destOrd="0" presId="urn:microsoft.com/office/officeart/2005/8/layout/radial2"/>
    <dgm:cxn modelId="{49DB6341-627B-439F-94AC-1CEC3C16E794}" type="presOf" srcId="{D4DB76FA-2D6B-43A9-9285-5494B3D68833}" destId="{28A6F62F-89D8-46B1-A7D8-88CF34E3AB70}" srcOrd="0" destOrd="0" presId="urn:microsoft.com/office/officeart/2005/8/layout/radial2"/>
    <dgm:cxn modelId="{ADB3046C-DDFA-49AB-AD51-33C36CC6B6E6}" srcId="{0AA9FDF9-8135-4CD1-BD80-ABE359265AED}" destId="{D4DB76FA-2D6B-43A9-9285-5494B3D68833}" srcOrd="1" destOrd="0" parTransId="{E5449D8F-052D-4996-B1F1-C118E740129B}" sibTransId="{02231607-B2FE-4D9D-8E6C-8691BBD8807A}"/>
    <dgm:cxn modelId="{170C1B8E-4983-4751-9975-DB063356FA38}" srcId="{0AA9FDF9-8135-4CD1-BD80-ABE359265AED}" destId="{4B3568EF-A2F8-41AE-9990-0AEBB445DDB0}" srcOrd="0" destOrd="0" parTransId="{B2669711-DF5D-428C-A5C9-FF9407DD4817}" sibTransId="{A279C560-1AF9-40E4-AC27-50E739F64EED}"/>
    <dgm:cxn modelId="{B426944B-E273-40C8-BA78-2CA28F0A1305}" type="presOf" srcId="{A9693FF9-04C5-421F-874A-3005E861F840}" destId="{FE9E4629-455E-4340-9696-662EB30EC82F}" srcOrd="0" destOrd="0" presId="urn:microsoft.com/office/officeart/2005/8/layout/radial2"/>
    <dgm:cxn modelId="{0E66073B-19F8-452A-919C-2A3661FACA47}" srcId="{07785DD7-FEC6-4BAC-83C8-9137EA017EA0}" destId="{669F7BBB-516A-4A95-9CD1-41E40E9D6CBB}" srcOrd="0" destOrd="0" parTransId="{2F673829-3183-49BA-8AFC-8A17D67E4074}" sibTransId="{FF9E2633-F9F7-46A8-B2DB-76DAE3B9BFAF}"/>
    <dgm:cxn modelId="{462DCFBD-3D87-4519-B7AD-F5B48F6FB733}" srcId="{4B3568EF-A2F8-41AE-9990-0AEBB445DDB0}" destId="{E188179A-355F-4257-B4AC-81A27972B57B}" srcOrd="2" destOrd="0" parTransId="{B82C0191-44AA-4385-B2E3-52913FE848FF}" sibTransId="{19A1FB28-FC78-4EFA-BC63-2B97ABB1B74B}"/>
    <dgm:cxn modelId="{2C8B26D6-3F25-49D8-8291-091E58A3FA0F}" srcId="{D4DB76FA-2D6B-43A9-9285-5494B3D68833}" destId="{A9693FF9-04C5-421F-874A-3005E861F840}" srcOrd="0" destOrd="0" parTransId="{34F60A21-7EB2-4115-84C0-D03BA8E6956D}" sibTransId="{CA17DC76-03C2-4DE0-92B5-C74CDCAC2957}"/>
    <dgm:cxn modelId="{728533B3-17E4-4648-A4E1-AFB9263CFB4A}" type="presOf" srcId="{0AA9FDF9-8135-4CD1-BD80-ABE359265AED}" destId="{9C7E11F8-CE69-495B-B9F3-C38426597AD2}" srcOrd="0" destOrd="0" presId="urn:microsoft.com/office/officeart/2005/8/layout/radial2"/>
    <dgm:cxn modelId="{75773B7D-FD2E-4D0C-939F-E61D49F6503F}" type="presParOf" srcId="{9C7E11F8-CE69-495B-B9F3-C38426597AD2}" destId="{B0A6EA2F-8187-4DCD-87C0-ADFC67869BC1}" srcOrd="0" destOrd="0" presId="urn:microsoft.com/office/officeart/2005/8/layout/radial2"/>
    <dgm:cxn modelId="{72DD1A1B-9278-4FFE-8DB9-34B06220C83B}" type="presParOf" srcId="{B0A6EA2F-8187-4DCD-87C0-ADFC67869BC1}" destId="{2CF0EE7A-2DBE-4E71-93ED-EF4900FDDA4E}" srcOrd="0" destOrd="0" presId="urn:microsoft.com/office/officeart/2005/8/layout/radial2"/>
    <dgm:cxn modelId="{D6C786AE-9F11-4FD7-A2BF-C067FB8D5D2C}" type="presParOf" srcId="{2CF0EE7A-2DBE-4E71-93ED-EF4900FDDA4E}" destId="{6FE208FF-EBF5-41B7-80E7-09240EA64DD4}" srcOrd="0" destOrd="0" presId="urn:microsoft.com/office/officeart/2005/8/layout/radial2"/>
    <dgm:cxn modelId="{D0FD6916-4CF6-43E2-99D4-C596B5F0E29C}" type="presParOf" srcId="{2CF0EE7A-2DBE-4E71-93ED-EF4900FDDA4E}" destId="{E0F7EAB4-5D14-4271-8B29-A3ADA433E9B8}" srcOrd="1" destOrd="0" presId="urn:microsoft.com/office/officeart/2005/8/layout/radial2"/>
    <dgm:cxn modelId="{160F04A3-7FE2-4FD4-B5CF-60CA8ADFAACB}" type="presParOf" srcId="{B0A6EA2F-8187-4DCD-87C0-ADFC67869BC1}" destId="{1FE37FFA-F382-4B9A-B0B4-5816C1FBD8F2}" srcOrd="1" destOrd="0" presId="urn:microsoft.com/office/officeart/2005/8/layout/radial2"/>
    <dgm:cxn modelId="{F2129AA9-B89D-42E7-A5C3-AB0CD48920D0}" type="presParOf" srcId="{B0A6EA2F-8187-4DCD-87C0-ADFC67869BC1}" destId="{16F71422-4B3E-4ACF-83A3-2A86B5395918}" srcOrd="2" destOrd="0" presId="urn:microsoft.com/office/officeart/2005/8/layout/radial2"/>
    <dgm:cxn modelId="{D50D4AA8-7B40-4D37-A1B9-ED7F6239195C}" type="presParOf" srcId="{16F71422-4B3E-4ACF-83A3-2A86B5395918}" destId="{3E6CDF41-1382-4C02-B8FB-4550E99A075C}" srcOrd="0" destOrd="0" presId="urn:microsoft.com/office/officeart/2005/8/layout/radial2"/>
    <dgm:cxn modelId="{06E13A54-723D-4851-9362-5E3686B907D0}" type="presParOf" srcId="{16F71422-4B3E-4ACF-83A3-2A86B5395918}" destId="{90B5CDE0-6E82-4291-AB63-53C54EDC514E}" srcOrd="1" destOrd="0" presId="urn:microsoft.com/office/officeart/2005/8/layout/radial2"/>
    <dgm:cxn modelId="{56C7E537-F4A6-46B9-80A5-7274C2CEA26A}" type="presParOf" srcId="{B0A6EA2F-8187-4DCD-87C0-ADFC67869BC1}" destId="{81AD2348-3E72-407D-A457-C2653C6F38CB}" srcOrd="3" destOrd="0" presId="urn:microsoft.com/office/officeart/2005/8/layout/radial2"/>
    <dgm:cxn modelId="{9FDB8AFB-AD1B-40D6-B578-3C71882267FE}" type="presParOf" srcId="{B0A6EA2F-8187-4DCD-87C0-ADFC67869BC1}" destId="{BA966CA9-1570-49C7-9FF9-159DCFC9F266}" srcOrd="4" destOrd="0" presId="urn:microsoft.com/office/officeart/2005/8/layout/radial2"/>
    <dgm:cxn modelId="{E7569F06-2FE1-4E8B-9580-8D2F2E8BC590}" type="presParOf" srcId="{BA966CA9-1570-49C7-9FF9-159DCFC9F266}" destId="{28A6F62F-89D8-46B1-A7D8-88CF34E3AB70}" srcOrd="0" destOrd="0" presId="urn:microsoft.com/office/officeart/2005/8/layout/radial2"/>
    <dgm:cxn modelId="{7A77239E-62FB-4E32-BD3F-5A1FA9800758}" type="presParOf" srcId="{BA966CA9-1570-49C7-9FF9-159DCFC9F266}" destId="{FE9E4629-455E-4340-9696-662EB30EC82F}" srcOrd="1" destOrd="0" presId="urn:microsoft.com/office/officeart/2005/8/layout/radial2"/>
    <dgm:cxn modelId="{9D40872F-9D1F-4173-82CB-4628D0B20C7D}" type="presParOf" srcId="{B0A6EA2F-8187-4DCD-87C0-ADFC67869BC1}" destId="{8D2C64CD-3617-40DE-9175-09E1CB4C0DB3}" srcOrd="5" destOrd="0" presId="urn:microsoft.com/office/officeart/2005/8/layout/radial2"/>
    <dgm:cxn modelId="{CA04B21C-FA0B-4A48-9565-46EB8532BBB5}" type="presParOf" srcId="{B0A6EA2F-8187-4DCD-87C0-ADFC67869BC1}" destId="{AA0CBDC8-907A-453E-AF00-BBA9DAB02EAE}" srcOrd="6" destOrd="0" presId="urn:microsoft.com/office/officeart/2005/8/layout/radial2"/>
    <dgm:cxn modelId="{06343E8A-D3DC-45CC-B3E5-79A1B75781B5}" type="presParOf" srcId="{AA0CBDC8-907A-453E-AF00-BBA9DAB02EAE}" destId="{5040F985-F232-44AD-A6DB-4D0E71695828}" srcOrd="0" destOrd="0" presId="urn:microsoft.com/office/officeart/2005/8/layout/radial2"/>
    <dgm:cxn modelId="{D2A55D27-7442-4718-AF9A-A0CD037BDFAA}" type="presParOf" srcId="{AA0CBDC8-907A-453E-AF00-BBA9DAB02EAE}" destId="{48C2C091-1414-4C0F-B93E-D162B17A443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C64CD-3617-40DE-9175-09E1CB4C0DB3}">
      <dsp:nvSpPr>
        <dsp:cNvPr id="0" name=""/>
        <dsp:cNvSpPr/>
      </dsp:nvSpPr>
      <dsp:spPr>
        <a:xfrm rot="2603081">
          <a:off x="1856998" y="2859354"/>
          <a:ext cx="512787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512787" y="2882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D2348-3E72-407D-A457-C2653C6F38CB}">
      <dsp:nvSpPr>
        <dsp:cNvPr id="0" name=""/>
        <dsp:cNvSpPr/>
      </dsp:nvSpPr>
      <dsp:spPr>
        <a:xfrm rot="21557682">
          <a:off x="1927033" y="2025335"/>
          <a:ext cx="578482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578482" y="2882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37FFA-F382-4B9A-B0B4-5816C1FBD8F2}">
      <dsp:nvSpPr>
        <dsp:cNvPr id="0" name=""/>
        <dsp:cNvSpPr/>
      </dsp:nvSpPr>
      <dsp:spPr>
        <a:xfrm rot="18999050">
          <a:off x="1862029" y="1228564"/>
          <a:ext cx="47670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476701" y="2882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7EAB4-5D14-4271-8B29-A3ADA433E9B8}">
      <dsp:nvSpPr>
        <dsp:cNvPr id="0" name=""/>
        <dsp:cNvSpPr/>
      </dsp:nvSpPr>
      <dsp:spPr>
        <a:xfrm>
          <a:off x="267324" y="1089824"/>
          <a:ext cx="1952625" cy="195262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6CDF41-1382-4C02-B8FB-4550E99A075C}">
      <dsp:nvSpPr>
        <dsp:cNvPr id="0" name=""/>
        <dsp:cNvSpPr/>
      </dsp:nvSpPr>
      <dsp:spPr>
        <a:xfrm>
          <a:off x="2047575" y="-34072"/>
          <a:ext cx="1456080" cy="130812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DIRECCION DE OPERACIONES</a:t>
          </a:r>
          <a:endParaRPr lang="es-MX" sz="1200" b="1" kern="1200" dirty="0"/>
        </a:p>
      </dsp:txBody>
      <dsp:txXfrm>
        <a:off x="2260813" y="157498"/>
        <a:ext cx="1029604" cy="924982"/>
      </dsp:txXfrm>
    </dsp:sp>
    <dsp:sp modelId="{90B5CDE0-6E82-4291-AB63-53C54EDC514E}">
      <dsp:nvSpPr>
        <dsp:cNvPr id="0" name=""/>
        <dsp:cNvSpPr/>
      </dsp:nvSpPr>
      <dsp:spPr>
        <a:xfrm>
          <a:off x="3265181" y="-34072"/>
          <a:ext cx="2184120" cy="1308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POLICIA PREVENTIVA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K9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MOTOCICLISTAS</a:t>
          </a:r>
          <a:endParaRPr lang="es-MX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TURISTICA</a:t>
          </a:r>
          <a:endParaRPr lang="es-MX" sz="1800" kern="1200" dirty="0"/>
        </a:p>
      </dsp:txBody>
      <dsp:txXfrm>
        <a:off x="3265181" y="-34072"/>
        <a:ext cx="2184120" cy="1308122"/>
      </dsp:txXfrm>
    </dsp:sp>
    <dsp:sp modelId="{28A6F62F-89D8-46B1-A7D8-88CF34E3AB70}">
      <dsp:nvSpPr>
        <dsp:cNvPr id="0" name=""/>
        <dsp:cNvSpPr/>
      </dsp:nvSpPr>
      <dsp:spPr>
        <a:xfrm>
          <a:off x="2505424" y="1403370"/>
          <a:ext cx="1443087" cy="127670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/>
            <a:t>DIRECCION ADMINISTRATIVA</a:t>
          </a:r>
          <a:endParaRPr lang="es-MX" sz="1000" b="1" kern="1200" dirty="0"/>
        </a:p>
      </dsp:txBody>
      <dsp:txXfrm>
        <a:off x="2716759" y="1590338"/>
        <a:ext cx="1020417" cy="902764"/>
      </dsp:txXfrm>
    </dsp:sp>
    <dsp:sp modelId="{FE9E4629-455E-4340-9696-662EB30EC82F}">
      <dsp:nvSpPr>
        <dsp:cNvPr id="0" name=""/>
        <dsp:cNvSpPr/>
      </dsp:nvSpPr>
      <dsp:spPr>
        <a:xfrm>
          <a:off x="3726278" y="1403370"/>
          <a:ext cx="2164631" cy="1276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Personal Administrativo </a:t>
          </a:r>
          <a:endParaRPr lang="es-MX" sz="1800" kern="1200" dirty="0"/>
        </a:p>
      </dsp:txBody>
      <dsp:txXfrm>
        <a:off x="3726278" y="1403370"/>
        <a:ext cx="2164631" cy="1276700"/>
      </dsp:txXfrm>
    </dsp:sp>
    <dsp:sp modelId="{5040F985-F232-44AD-A6DB-4D0E71695828}">
      <dsp:nvSpPr>
        <dsp:cNvPr id="0" name=""/>
        <dsp:cNvSpPr/>
      </dsp:nvSpPr>
      <dsp:spPr>
        <a:xfrm>
          <a:off x="2038070" y="2926497"/>
          <a:ext cx="1471287" cy="1171575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ACADEMIA DE POLICIA</a:t>
          </a:r>
          <a:endParaRPr lang="es-MX" sz="1000" kern="1200" dirty="0"/>
        </a:p>
      </dsp:txBody>
      <dsp:txXfrm>
        <a:off x="2253535" y="3098070"/>
        <a:ext cx="1040357" cy="828429"/>
      </dsp:txXfrm>
    </dsp:sp>
    <dsp:sp modelId="{48C2C091-1414-4C0F-B93E-D162B17A4430}">
      <dsp:nvSpPr>
        <dsp:cNvPr id="0" name=""/>
        <dsp:cNvSpPr/>
      </dsp:nvSpPr>
      <dsp:spPr>
        <a:xfrm>
          <a:off x="3251875" y="2926497"/>
          <a:ext cx="2206930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Personal </a:t>
          </a:r>
          <a:r>
            <a:rPr lang="es-MX" sz="1600" b="1" kern="1200" dirty="0" err="1" smtClean="0"/>
            <a:t>Admvo</a:t>
          </a:r>
          <a:r>
            <a:rPr lang="es-MX" sz="1600" b="1" kern="1200" dirty="0" smtClean="0"/>
            <a:t>.  instructores</a:t>
          </a:r>
          <a:endParaRPr lang="es-MX" sz="1600" b="1" kern="1200" dirty="0"/>
        </a:p>
      </dsp:txBody>
      <dsp:txXfrm>
        <a:off x="3251875" y="2926497"/>
        <a:ext cx="2206930" cy="117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36697E-0F56-42FD-9968-42620895A063}" type="datetimeFigureOut">
              <a:rPr lang="es-MX" smtClean="0"/>
              <a:t>01/04/2019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00A414-0E73-49A0-A827-AA2C8B8D2A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916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620" y="4581138"/>
            <a:ext cx="4174232" cy="1950079"/>
          </a:xfrm>
        </p:spPr>
        <p:txBody>
          <a:bodyPr/>
          <a:lstStyle>
            <a:lvl1pPr algn="l">
              <a:defRPr sz="2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508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  <a:pPr/>
              <a:t>01/04/2019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8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84"/>
            <a:ext cx="2057400" cy="43878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84"/>
            <a:ext cx="60198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  <a:pPr/>
              <a:t>01/04/2019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  <a:pPr/>
              <a:t>01/04/2019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3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  <a:pPr/>
              <a:t>01/04/2019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6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6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  <a:pPr/>
              <a:t>01/04/2019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7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  <a:pPr/>
              <a:t>01/04/2019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2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  <a:pPr/>
              <a:t>01/04/2019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2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  <a:pPr/>
              <a:t>01/04/2019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1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8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  <a:pPr/>
              <a:t>01/04/2019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9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7708BE20-19D3-4BD2-A422-06F4C93133F5}" type="datetimeFigureOut">
              <a:rPr lang="es-MX" smtClean="0">
                <a:solidFill>
                  <a:prstClr val="black"/>
                </a:solidFill>
              </a:rPr>
              <a:pPr/>
              <a:t>01/04/2019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BD87E718-D9D7-4D93-8956-E631CC2717DE}" type="slidenum">
              <a:rPr lang="es-MX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4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851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85766" rtl="0" eaLnBrk="1" latinLnBrk="0" hangingPunct="1">
        <a:spcBef>
          <a:spcPct val="0"/>
        </a:spcBef>
        <a:buNone/>
        <a:defRPr sz="18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57163" indent="-257163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2" algn="l" defTabSz="6857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383777" y="4671145"/>
            <a:ext cx="378042" cy="436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 t="10358" r="9465" b="17500"/>
          <a:stretch/>
        </p:blipFill>
        <p:spPr>
          <a:xfrm>
            <a:off x="3201080" y="3729475"/>
            <a:ext cx="2782824" cy="231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1000"/>
              </a:prstClr>
            </a:outerShdw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136108" y="866399"/>
            <a:ext cx="6912768" cy="1944216"/>
          </a:xfrm>
          <a:prstGeom prst="rect">
            <a:avLst/>
          </a:prstGeom>
        </p:spPr>
        <p:txBody>
          <a:bodyPr/>
          <a:lstStyle>
            <a:lvl1pPr algn="ctr" defTabSz="685766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MX" sz="3200" dirty="0" smtClean="0"/>
              <a:t>Estadística de la Dirección General de Seguridad Publica Municipal de Torreón</a:t>
            </a:r>
            <a:br>
              <a:rPr lang="es-MX" sz="3200" dirty="0" smtClean="0"/>
            </a:br>
            <a:r>
              <a:rPr lang="es-MX" sz="3200" dirty="0" smtClean="0"/>
              <a:t>ENERO 2019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6936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23612" y="75012"/>
            <a:ext cx="4780208" cy="749236"/>
          </a:xfrm>
          <a:prstGeom prst="rect">
            <a:avLst/>
          </a:prstGeom>
          <a:effectLst>
            <a:outerShdw blurRad="50800" dist="762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33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83777" y="4671145"/>
            <a:ext cx="378042" cy="436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prstClr val="white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 t="10358" r="9465" b="17500"/>
          <a:stretch/>
        </p:blipFill>
        <p:spPr>
          <a:xfrm>
            <a:off x="0" y="-186376"/>
            <a:ext cx="1369444" cy="1251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upo 5"/>
          <p:cNvGrpSpPr/>
          <p:nvPr/>
        </p:nvGrpSpPr>
        <p:grpSpPr>
          <a:xfrm>
            <a:off x="1098609" y="1634455"/>
            <a:ext cx="7152456" cy="4064000"/>
            <a:chOff x="467544" y="539750"/>
            <a:chExt cx="7152456" cy="4064000"/>
          </a:xfrm>
        </p:grpSpPr>
        <p:graphicFrame>
          <p:nvGraphicFramePr>
            <p:cNvPr id="8" name="Diagrama 7"/>
            <p:cNvGraphicFramePr/>
            <p:nvPr>
              <p:extLst>
                <p:ext uri="{D42A27DB-BD31-4B8C-83A1-F6EECF244321}">
                  <p14:modId xmlns:p14="http://schemas.microsoft.com/office/powerpoint/2010/main" val="496593716"/>
                </p:ext>
              </p:extLst>
            </p:nvPr>
          </p:nvGraphicFramePr>
          <p:xfrm>
            <a:off x="1524000" y="53975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" name="Picture 3" descr="C:\Users\Alfonso Lopez\Pictures\POLICIA MUNICIPAL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2195736" y="2053772"/>
              <a:ext cx="1202608" cy="1094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ángulo 10"/>
            <p:cNvSpPr/>
            <p:nvPr/>
          </p:nvSpPr>
          <p:spPr>
            <a:xfrm>
              <a:off x="467544" y="719596"/>
              <a:ext cx="1365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 smtClean="0">
                  <a:solidFill>
                    <a:schemeClr val="bg1">
                      <a:lumMod val="65000"/>
                    </a:schemeClr>
                  </a:solidFill>
                </a:rPr>
                <a:t>ENERO</a:t>
              </a:r>
              <a:r>
                <a:rPr lang="es-MX" b="1" dirty="0" smtClean="0">
                  <a:solidFill>
                    <a:schemeClr val="bg1">
                      <a:lumMod val="65000"/>
                    </a:schemeClr>
                  </a:solidFill>
                </a:rPr>
                <a:t> 2019</a:t>
              </a:r>
              <a:endParaRPr lang="es-MX" dirty="0"/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5561464" y="5858119"/>
            <a:ext cx="293221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100" b="1" i="1" dirty="0" smtClean="0"/>
              <a:t>La totalidad del personal cuenta</a:t>
            </a:r>
          </a:p>
          <a:p>
            <a:r>
              <a:rPr lang="es-MX" sz="1100" b="1" i="1" dirty="0" smtClean="0"/>
              <a:t>con certificación en Control y confianza vigente</a:t>
            </a:r>
          </a:p>
          <a:p>
            <a:r>
              <a:rPr lang="es-MX" sz="1100" b="1" i="1" dirty="0" smtClean="0"/>
              <a:t>(fuente: Centro Estatal de Control y Confianza )</a:t>
            </a:r>
            <a:endParaRPr lang="es-MX" sz="1100" b="1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311543" y="288003"/>
            <a:ext cx="337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Estado de Fuerza DGSPM Torreón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3431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398701" y="4784160"/>
            <a:ext cx="745299" cy="91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7" name="Rectángulo 6"/>
          <p:cNvSpPr/>
          <p:nvPr/>
        </p:nvSpPr>
        <p:spPr>
          <a:xfrm>
            <a:off x="8548323" y="5664531"/>
            <a:ext cx="595677" cy="688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206063" y="172587"/>
            <a:ext cx="4262906" cy="728934"/>
          </a:xfrm>
          <a:prstGeom prst="rect">
            <a:avLst/>
          </a:prstGeom>
          <a:effectLst>
            <a:outerShdw blurRad="50800" dist="762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33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 t="10358" r="9465" b="17500"/>
          <a:stretch/>
        </p:blipFill>
        <p:spPr>
          <a:xfrm>
            <a:off x="103032" y="-153185"/>
            <a:ext cx="1369444" cy="1251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311543" y="288003"/>
            <a:ext cx="268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Programa de Contratación</a:t>
            </a:r>
          </a:p>
          <a:p>
            <a:pPr algn="ctr"/>
            <a:r>
              <a:rPr lang="es-MX" b="1" dirty="0" smtClean="0"/>
              <a:t>Enero 2019</a:t>
            </a:r>
            <a:endParaRPr lang="es-MX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31" y="1669103"/>
            <a:ext cx="6964703" cy="41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67426" y="2384914"/>
            <a:ext cx="8859676" cy="728561"/>
          </a:xfrm>
          <a:prstGeom prst="rect">
            <a:avLst/>
          </a:prstGeom>
          <a:effectLst>
            <a:outerShdw blurRad="50800" dist="762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33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398701" y="4784160"/>
            <a:ext cx="745299" cy="91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7" name="Rectángulo 6"/>
          <p:cNvSpPr/>
          <p:nvPr/>
        </p:nvSpPr>
        <p:spPr>
          <a:xfrm>
            <a:off x="8548323" y="5664531"/>
            <a:ext cx="595677" cy="688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1296075" y="2384914"/>
            <a:ext cx="7846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 smtClean="0"/>
              <a:t>   Estadística </a:t>
            </a:r>
            <a:r>
              <a:rPr lang="es-MX" sz="4000" b="1" dirty="0"/>
              <a:t>del Desempeño Policial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 t="10358" r="9465" b="17500"/>
          <a:stretch/>
        </p:blipFill>
        <p:spPr>
          <a:xfrm>
            <a:off x="0" y="1880551"/>
            <a:ext cx="1900693" cy="1737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9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398701" y="4784160"/>
            <a:ext cx="745299" cy="91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7" name="Rectángulo 6"/>
          <p:cNvSpPr/>
          <p:nvPr/>
        </p:nvSpPr>
        <p:spPr>
          <a:xfrm>
            <a:off x="8548323" y="5664531"/>
            <a:ext cx="595677" cy="688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871273"/>
              </p:ext>
            </p:extLst>
          </p:nvPr>
        </p:nvGraphicFramePr>
        <p:xfrm>
          <a:off x="154546" y="1030310"/>
          <a:ext cx="8757633" cy="505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6063" y="172587"/>
            <a:ext cx="4262906" cy="728934"/>
          </a:xfrm>
          <a:prstGeom prst="rect">
            <a:avLst/>
          </a:prstGeom>
          <a:effectLst>
            <a:outerShdw blurRad="50800" dist="762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33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 t="10358" r="9465" b="17500"/>
          <a:stretch/>
        </p:blipFill>
        <p:spPr>
          <a:xfrm>
            <a:off x="90153" y="-101669"/>
            <a:ext cx="1369444" cy="1251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2058517" y="339519"/>
            <a:ext cx="125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Enero 2019</a:t>
            </a:r>
          </a:p>
        </p:txBody>
      </p:sp>
    </p:spTree>
    <p:extLst>
      <p:ext uri="{BB962C8B-B14F-4D97-AF65-F5344CB8AC3E}">
        <p14:creationId xmlns:p14="http://schemas.microsoft.com/office/powerpoint/2010/main" val="38466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39494</TotalTime>
  <Words>83</Words>
  <Application>Microsoft Office PowerPoint</Application>
  <PresentationFormat>Presentación en pantalla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Maria Perez Rodulfo</dc:creator>
  <cp:lastModifiedBy>Informatica</cp:lastModifiedBy>
  <cp:revision>2441</cp:revision>
  <cp:lastPrinted>2018-10-04T16:36:24Z</cp:lastPrinted>
  <dcterms:created xsi:type="dcterms:W3CDTF">2018-05-01T15:47:15Z</dcterms:created>
  <dcterms:modified xsi:type="dcterms:W3CDTF">2019-04-01T22:14:44Z</dcterms:modified>
</cp:coreProperties>
</file>